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6" r:id="rId5"/>
    <p:sldId id="271" r:id="rId6"/>
    <p:sldId id="264" r:id="rId7"/>
    <p:sldId id="269" r:id="rId8"/>
    <p:sldId id="267" r:id="rId9"/>
    <p:sldId id="268" r:id="rId10"/>
    <p:sldId id="272" r:id="rId11"/>
    <p:sldId id="265" r:id="rId12"/>
    <p:sldId id="263" r:id="rId1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4C7E7"/>
    <a:srgbClr val="FF66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76" d="100"/>
          <a:sy n="76" d="100"/>
        </p:scale>
        <p:origin x="72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9CFAD2-4772-4613-86BD-A4A5665B11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55E550C-30FB-4979-96D7-A6A3040826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DA82FC7-CB8D-4DD7-9748-3574B9147C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B7FC3-FC40-41B8-9C95-AD688510FC0C}" type="datetimeFigureOut">
              <a:rPr lang="ko-KR" altLang="en-US" smtClean="0"/>
              <a:t>2021-06-16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F353904-6E60-4D35-945A-BD8B030E48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02F0F86-2791-49F5-922D-560842F057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1E9E4-A3CD-45F5-8635-BFF990273B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69372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74EE89-2D94-47B5-BD7B-70B4BE9277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80BB495-A582-4B68-B21A-CEE73C7D9B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DD8632E-3CCA-4D1C-B260-9128D75468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B7FC3-FC40-41B8-9C95-AD688510FC0C}" type="datetimeFigureOut">
              <a:rPr lang="ko-KR" altLang="en-US" smtClean="0"/>
              <a:t>2021-06-16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2A30011-ACF6-441C-870A-BA2E4F573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0729626-51CF-4063-BEC6-6BCB33D063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1E9E4-A3CD-45F5-8635-BFF990273B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61043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A9890DE-BEF1-486A-BF4E-3F3DD93FC96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4E911FB-099D-4F41-A645-244EFF47BF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BCEC3E3-8C30-4EB8-AC6D-E5B12EE05F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B7FC3-FC40-41B8-9C95-AD688510FC0C}" type="datetimeFigureOut">
              <a:rPr lang="ko-KR" altLang="en-US" smtClean="0"/>
              <a:t>2021-06-16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70FEE47-FD0D-431E-B835-1148A26413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E2476FF-18D6-4918-B1E3-105A6630B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1E9E4-A3CD-45F5-8635-BFF990273B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40280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4DE5F0-F5D3-487C-88B8-8CF9BBBEDE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8F2F1DB-335C-4E32-9E4F-2D874265DA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0873BAA-3E88-4594-8AD6-93050C498C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B7FC3-FC40-41B8-9C95-AD688510FC0C}" type="datetimeFigureOut">
              <a:rPr lang="ko-KR" altLang="en-US" smtClean="0"/>
              <a:t>2021-06-16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4B1E04E-A220-4411-B04D-E3EA4CA476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465D400-4FF0-4DBD-9A84-9932E1B38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1E9E4-A3CD-45F5-8635-BFF990273B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14805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B6756B-C138-4D5B-AFE5-30957651E4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A3554B5-58FF-4A88-81E8-12EDF3E6CF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728AC06-186E-4434-A7D6-F2B04B89CE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B7FC3-FC40-41B8-9C95-AD688510FC0C}" type="datetimeFigureOut">
              <a:rPr lang="ko-KR" altLang="en-US" smtClean="0"/>
              <a:t>2021-06-16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C8ACBD3-FF4D-4672-A7D3-26F164FA15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3F71941-68B1-4C16-ACF3-0729467DCB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1E9E4-A3CD-45F5-8635-BFF990273B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62917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EFFEC9-DBB1-4C6D-A739-1A8782092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101BB26-905F-4A3E-85AA-163FB8F2AB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B29AA96-A6BF-4FA8-8074-6412EEDD11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2DBF2A8-EB0C-407B-8A1B-69375A38F8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B7FC3-FC40-41B8-9C95-AD688510FC0C}" type="datetimeFigureOut">
              <a:rPr lang="ko-KR" altLang="en-US" smtClean="0"/>
              <a:t>2021-06-16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0A8880F-B323-4A01-A768-0650E6F4CE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1E212DC-007C-4302-A342-2BD1C48E3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1E9E4-A3CD-45F5-8635-BFF990273B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03163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CF407A-63F4-45C9-AECE-DEEA1F7D7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614D0B7-2D21-4F4D-8417-1A317FD21C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694FDD8-D291-4BDC-9FA8-815E7AD610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0A6BB5C-8DB3-4CB1-9724-18DF44D509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B716680-EBB5-45EF-8C79-C391A0C379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8E1A2B5-5FC1-4B05-B0F0-3BD851107F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B7FC3-FC40-41B8-9C95-AD688510FC0C}" type="datetimeFigureOut">
              <a:rPr lang="ko-KR" altLang="en-US" smtClean="0"/>
              <a:t>2021-06-16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9201A4E-AF58-4B07-BF49-3067D6E27F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1359BE0-6C5E-40B1-A584-B02391471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1E9E4-A3CD-45F5-8635-BFF990273B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45732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B71CC4-08BA-4629-B694-34668DF41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381029B-A074-4327-9191-EA7B0BE6BF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B7FC3-FC40-41B8-9C95-AD688510FC0C}" type="datetimeFigureOut">
              <a:rPr lang="ko-KR" altLang="en-US" smtClean="0"/>
              <a:t>2021-06-16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3F03F0D-66D8-43F9-9660-132B3284B6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D0A9E9-8261-4348-855D-8836E23406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1E9E4-A3CD-45F5-8635-BFF990273B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07043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6336B68-3544-4336-849C-AE1222159C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B7FC3-FC40-41B8-9C95-AD688510FC0C}" type="datetimeFigureOut">
              <a:rPr lang="ko-KR" altLang="en-US" smtClean="0"/>
              <a:t>2021-06-16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D9983DE-D435-4A2A-94D4-52104920F5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5E48BE0-CD06-45F0-9D58-6B4FACA2D1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1E9E4-A3CD-45F5-8635-BFF990273B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68251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2491CF-3C02-4AC6-A894-26F120B141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374E5EA-862B-451F-B2B3-6DEB428C0F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90F8C92-4512-4826-842C-B46D79DF3C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78A40BD-242F-4749-B983-B9B407B450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B7FC3-FC40-41B8-9C95-AD688510FC0C}" type="datetimeFigureOut">
              <a:rPr lang="ko-KR" altLang="en-US" smtClean="0"/>
              <a:t>2021-06-16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05E5982-2EAB-4274-93BF-9E0D016BF6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AEC529F-BA3D-440D-98B9-2543E7608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1E9E4-A3CD-45F5-8635-BFF990273B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33501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AEA448-15F3-4FF5-85A7-276B45F02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A3123F5-004F-4CBB-9764-33E48F9BEA7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B56FBC4-42B4-4A2A-BF2E-BD85417FBD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36CD976-4AE2-4C96-87B4-FD5115F74A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B7FC3-FC40-41B8-9C95-AD688510FC0C}" type="datetimeFigureOut">
              <a:rPr lang="ko-KR" altLang="en-US" smtClean="0"/>
              <a:t>2021-06-16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6A26D97-1D90-44E4-8E19-4A2CA290E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B931775-04F0-4A02-98B7-AB60D7D4A7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1E9E4-A3CD-45F5-8635-BFF990273B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87120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435A836-99FF-4DD0-A3B2-69D7BB2447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B239C76-9335-4C2F-AE57-3563B3E9F2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0497387-E38E-44B4-933C-6DE335B939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CB7FC3-FC40-41B8-9C95-AD688510FC0C}" type="datetimeFigureOut">
              <a:rPr lang="ko-KR" altLang="en-US" smtClean="0"/>
              <a:t>2021-06-16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4C03F87-412F-4AE2-B0C0-E88064D7406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D850BEA-5B77-4829-ABF0-006AC67588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1E9E4-A3CD-45F5-8635-BFF990273B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72751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worhtUEe_PU?feature=oembed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E742D28-E123-401D-9567-9615B690E74A}"/>
              </a:ext>
            </a:extLst>
          </p:cNvPr>
          <p:cNvSpPr/>
          <p:nvPr/>
        </p:nvSpPr>
        <p:spPr>
          <a:xfrm>
            <a:off x="3897837" y="1284628"/>
            <a:ext cx="4381617" cy="4203990"/>
          </a:xfrm>
          <a:prstGeom prst="rect">
            <a:avLst/>
          </a:prstGeom>
          <a:noFill/>
          <a:ln w="381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9288534" y="5488618"/>
            <a:ext cx="263886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</a:rPr>
              <a:t>AR20[</a:t>
            </a:r>
            <a:r>
              <a:rPr lang="ko-KR" altLang="en-US" sz="3200" dirty="0">
                <a:solidFill>
                  <a:schemeClr val="bg1"/>
                </a:solidFill>
              </a:rPr>
              <a:t>장원일</a:t>
            </a:r>
            <a:r>
              <a:rPr lang="en-US" altLang="ko-KR" sz="3200" dirty="0">
                <a:solidFill>
                  <a:schemeClr val="bg1"/>
                </a:solidFill>
              </a:rPr>
              <a:t>]</a:t>
            </a:r>
          </a:p>
          <a:p>
            <a:r>
              <a:rPr lang="en-US" altLang="ko-KR" sz="3200" dirty="0">
                <a:solidFill>
                  <a:schemeClr val="bg1"/>
                </a:solidFill>
              </a:rPr>
              <a:t>AR22[</a:t>
            </a:r>
            <a:r>
              <a:rPr lang="ko-KR" altLang="en-US" sz="3200" dirty="0">
                <a:solidFill>
                  <a:schemeClr val="bg1"/>
                </a:solidFill>
              </a:rPr>
              <a:t>정지원</a:t>
            </a:r>
            <a:r>
              <a:rPr lang="en-US" altLang="ko-KR" sz="3200" dirty="0">
                <a:solidFill>
                  <a:schemeClr val="bg1"/>
                </a:solidFill>
              </a:rPr>
              <a:t>]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AF5BF8-CC03-49CE-8E2B-916056B8C256}"/>
              </a:ext>
            </a:extLst>
          </p:cNvPr>
          <p:cNvSpPr txBox="1"/>
          <p:nvPr/>
        </p:nvSpPr>
        <p:spPr>
          <a:xfrm>
            <a:off x="3897838" y="2447905"/>
            <a:ext cx="438161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b="1" dirty="0">
                <a:solidFill>
                  <a:schemeClr val="bg1"/>
                </a:solidFill>
              </a:rPr>
              <a:t>미니 자판기</a:t>
            </a:r>
            <a:endParaRPr lang="en-US" altLang="ko-KR" sz="6000" b="1" dirty="0">
              <a:solidFill>
                <a:schemeClr val="bg1"/>
              </a:solidFill>
            </a:endParaRPr>
          </a:p>
          <a:p>
            <a:pPr algn="ctr"/>
            <a:r>
              <a:rPr lang="ko-KR" altLang="en-US" sz="6000" b="1" dirty="0">
                <a:solidFill>
                  <a:schemeClr val="bg1"/>
                </a:solidFill>
              </a:rPr>
              <a:t>만들기</a:t>
            </a:r>
          </a:p>
        </p:txBody>
      </p:sp>
    </p:spTree>
    <p:extLst>
      <p:ext uri="{BB962C8B-B14F-4D97-AF65-F5344CB8AC3E}">
        <p14:creationId xmlns:p14="http://schemas.microsoft.com/office/powerpoint/2010/main" val="10430492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60C217E-F22B-4290-A002-5575CA4F6EAD}"/>
              </a:ext>
            </a:extLst>
          </p:cNvPr>
          <p:cNvSpPr/>
          <p:nvPr/>
        </p:nvSpPr>
        <p:spPr>
          <a:xfrm>
            <a:off x="0" y="0"/>
            <a:ext cx="12192000" cy="101917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7B3FF6A-3719-43DE-8538-AAC2CDCB1B27}"/>
              </a:ext>
            </a:extLst>
          </p:cNvPr>
          <p:cNvSpPr/>
          <p:nvPr/>
        </p:nvSpPr>
        <p:spPr>
          <a:xfrm>
            <a:off x="0" y="5838825"/>
            <a:ext cx="12192000" cy="101917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F17104F-ABF8-4FCC-B478-36327E312B35}"/>
              </a:ext>
            </a:extLst>
          </p:cNvPr>
          <p:cNvSpPr txBox="1"/>
          <p:nvPr/>
        </p:nvSpPr>
        <p:spPr>
          <a:xfrm>
            <a:off x="651208" y="1254389"/>
            <a:ext cx="6014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en-US" altLang="ko-KR" sz="28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0</a:t>
            </a:r>
            <a:r>
              <a:rPr lang="en-US" altLang="ko-KR" sz="2800" b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2</a:t>
            </a:r>
            <a:endParaRPr lang="ko-KR" altLang="en-US" sz="2800" b="1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7065741A-49A5-4F37-984F-7764AB37BB93}"/>
              </a:ext>
            </a:extLst>
          </p:cNvPr>
          <p:cNvSpPr/>
          <p:nvPr/>
        </p:nvSpPr>
        <p:spPr>
          <a:xfrm>
            <a:off x="911361" y="1721427"/>
            <a:ext cx="108000" cy="108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35BAB288-AF19-4500-AAB7-5AECA3C396E6}"/>
              </a:ext>
            </a:extLst>
          </p:cNvPr>
          <p:cNvSpPr/>
          <p:nvPr/>
        </p:nvSpPr>
        <p:spPr>
          <a:xfrm>
            <a:off x="735356" y="1724145"/>
            <a:ext cx="108000" cy="1080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BF95B833-5990-456D-83AD-45AB27F7D1B0}"/>
              </a:ext>
            </a:extLst>
          </p:cNvPr>
          <p:cNvSpPr/>
          <p:nvPr/>
        </p:nvSpPr>
        <p:spPr>
          <a:xfrm>
            <a:off x="1090655" y="1723609"/>
            <a:ext cx="108000" cy="1080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082ACC-A50A-4CEC-86B5-9DD5A10B27A2}"/>
              </a:ext>
            </a:extLst>
          </p:cNvPr>
          <p:cNvSpPr txBox="1"/>
          <p:nvPr/>
        </p:nvSpPr>
        <p:spPr>
          <a:xfrm>
            <a:off x="1551118" y="1308389"/>
            <a:ext cx="66119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자판기 외관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BA291B6-E92F-4D2A-ACC0-FD19056923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80825" y="964118"/>
            <a:ext cx="5884334" cy="497527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B2C0065-85A8-4D50-8242-34E5E82C5F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240014" y="1245129"/>
            <a:ext cx="5884333" cy="441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9148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60C217E-F22B-4290-A002-5575CA4F6EAD}"/>
              </a:ext>
            </a:extLst>
          </p:cNvPr>
          <p:cNvSpPr/>
          <p:nvPr/>
        </p:nvSpPr>
        <p:spPr>
          <a:xfrm>
            <a:off x="0" y="0"/>
            <a:ext cx="12192000" cy="101917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7B3FF6A-3719-43DE-8538-AAC2CDCB1B27}"/>
              </a:ext>
            </a:extLst>
          </p:cNvPr>
          <p:cNvSpPr/>
          <p:nvPr/>
        </p:nvSpPr>
        <p:spPr>
          <a:xfrm>
            <a:off x="0" y="5838825"/>
            <a:ext cx="12192000" cy="101917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F17104F-ABF8-4FCC-B478-36327E312B35}"/>
              </a:ext>
            </a:extLst>
          </p:cNvPr>
          <p:cNvSpPr txBox="1"/>
          <p:nvPr/>
        </p:nvSpPr>
        <p:spPr>
          <a:xfrm>
            <a:off x="651208" y="1254389"/>
            <a:ext cx="6014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en-US" altLang="ko-KR" sz="28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0</a:t>
            </a:r>
            <a:r>
              <a:rPr lang="en-US" altLang="ko-KR" sz="2800" b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3</a:t>
            </a:r>
            <a:endParaRPr lang="ko-KR" altLang="en-US" sz="2800" b="1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7065741A-49A5-4F37-984F-7764AB37BB93}"/>
              </a:ext>
            </a:extLst>
          </p:cNvPr>
          <p:cNvSpPr/>
          <p:nvPr/>
        </p:nvSpPr>
        <p:spPr>
          <a:xfrm>
            <a:off x="1076802" y="1723609"/>
            <a:ext cx="108000" cy="108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35BAB288-AF19-4500-AAB7-5AECA3C396E6}"/>
              </a:ext>
            </a:extLst>
          </p:cNvPr>
          <p:cNvSpPr/>
          <p:nvPr/>
        </p:nvSpPr>
        <p:spPr>
          <a:xfrm>
            <a:off x="735356" y="1724145"/>
            <a:ext cx="108000" cy="1080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BF95B833-5990-456D-83AD-45AB27F7D1B0}"/>
              </a:ext>
            </a:extLst>
          </p:cNvPr>
          <p:cNvSpPr/>
          <p:nvPr/>
        </p:nvSpPr>
        <p:spPr>
          <a:xfrm>
            <a:off x="911361" y="1721429"/>
            <a:ext cx="108000" cy="1080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082ACC-A50A-4CEC-86B5-9DD5A10B27A2}"/>
              </a:ext>
            </a:extLst>
          </p:cNvPr>
          <p:cNvSpPr txBox="1"/>
          <p:nvPr/>
        </p:nvSpPr>
        <p:spPr>
          <a:xfrm>
            <a:off x="1551118" y="1308389"/>
            <a:ext cx="66119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작품 시연</a:t>
            </a:r>
          </a:p>
        </p:txBody>
      </p:sp>
      <p:pic>
        <p:nvPicPr>
          <p:cNvPr id="6" name="온라인 미디어 5" title="아두이노 자판기">
            <a:hlinkClick r:id="" action="ppaction://media"/>
            <a:extLst>
              <a:ext uri="{FF2B5EF4-FFF2-40B4-BE49-F238E27FC236}">
                <a16:creationId xmlns:a16="http://schemas.microsoft.com/office/drawing/2014/main" id="{0C092E90-8EB9-4F52-8625-2455BA643111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337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60C217E-F22B-4290-A002-5575CA4F6EAD}"/>
              </a:ext>
            </a:extLst>
          </p:cNvPr>
          <p:cNvSpPr/>
          <p:nvPr/>
        </p:nvSpPr>
        <p:spPr>
          <a:xfrm>
            <a:off x="0" y="0"/>
            <a:ext cx="12192000" cy="101917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7B3FF6A-3719-43DE-8538-AAC2CDCB1B27}"/>
              </a:ext>
            </a:extLst>
          </p:cNvPr>
          <p:cNvSpPr/>
          <p:nvPr/>
        </p:nvSpPr>
        <p:spPr>
          <a:xfrm>
            <a:off x="0" y="5838825"/>
            <a:ext cx="12192000" cy="101917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DB838C-5DE4-4598-9706-163427C463BB}"/>
              </a:ext>
            </a:extLst>
          </p:cNvPr>
          <p:cNvSpPr txBox="1"/>
          <p:nvPr/>
        </p:nvSpPr>
        <p:spPr>
          <a:xfrm>
            <a:off x="2628402" y="2228671"/>
            <a:ext cx="69351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7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THANK</a:t>
            </a:r>
            <a:r>
              <a:rPr lang="en-US" altLang="ko-KR" sz="7200" dirty="0"/>
              <a:t> </a:t>
            </a:r>
            <a:r>
              <a:rPr lang="en-US" altLang="ko-KR" sz="72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YOU</a:t>
            </a:r>
            <a:endParaRPr lang="ko-KR" altLang="en-US" sz="72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A311B36-2100-4852-B402-2F237BE8D2FC}"/>
              </a:ext>
            </a:extLst>
          </p:cNvPr>
          <p:cNvSpPr/>
          <p:nvPr/>
        </p:nvSpPr>
        <p:spPr>
          <a:xfrm>
            <a:off x="2743200" y="3429000"/>
            <a:ext cx="4213860" cy="5715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FE938C3-FBB3-4F14-BF76-6070F364A39A}"/>
              </a:ext>
            </a:extLst>
          </p:cNvPr>
          <p:cNvSpPr/>
          <p:nvPr/>
        </p:nvSpPr>
        <p:spPr>
          <a:xfrm>
            <a:off x="6957060" y="3429000"/>
            <a:ext cx="2815590" cy="5715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26108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60C217E-F22B-4290-A002-5575CA4F6EAD}"/>
              </a:ext>
            </a:extLst>
          </p:cNvPr>
          <p:cNvSpPr/>
          <p:nvPr/>
        </p:nvSpPr>
        <p:spPr>
          <a:xfrm>
            <a:off x="0" y="0"/>
            <a:ext cx="12192000" cy="101917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7B3FF6A-3719-43DE-8538-AAC2CDCB1B27}"/>
              </a:ext>
            </a:extLst>
          </p:cNvPr>
          <p:cNvSpPr/>
          <p:nvPr/>
        </p:nvSpPr>
        <p:spPr>
          <a:xfrm>
            <a:off x="0" y="5838825"/>
            <a:ext cx="12192000" cy="101917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D85631-BEA4-4BBB-B1D2-63CBF517C751}"/>
              </a:ext>
            </a:extLst>
          </p:cNvPr>
          <p:cNvSpPr txBox="1"/>
          <p:nvPr/>
        </p:nvSpPr>
        <p:spPr>
          <a:xfrm>
            <a:off x="5215744" y="1034806"/>
            <a:ext cx="175573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IND</a:t>
            </a:r>
            <a:r>
              <a:rPr lang="en-US" altLang="ko-KR" sz="40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E</a:t>
            </a:r>
            <a:r>
              <a:rPr lang="en-US" altLang="ko-KR" sz="40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X</a:t>
            </a:r>
            <a:endParaRPr lang="ko-KR" altLang="en-US" sz="4000" b="1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436C2DF-2235-48D6-8F15-D6D06EF3C3D7}"/>
              </a:ext>
            </a:extLst>
          </p:cNvPr>
          <p:cNvSpPr txBox="1"/>
          <p:nvPr/>
        </p:nvSpPr>
        <p:spPr>
          <a:xfrm>
            <a:off x="4398764" y="1545209"/>
            <a:ext cx="33896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개발동기 및 부품 소개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C2E460D9-55F4-4435-8B80-5D1B1984CB2F}"/>
              </a:ext>
            </a:extLst>
          </p:cNvPr>
          <p:cNvSpPr/>
          <p:nvPr/>
        </p:nvSpPr>
        <p:spPr>
          <a:xfrm>
            <a:off x="2867378" y="1735053"/>
            <a:ext cx="6457242" cy="819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A8CD166-EDA1-4E39-B488-6B89E3541E80}"/>
              </a:ext>
            </a:extLst>
          </p:cNvPr>
          <p:cNvSpPr txBox="1"/>
          <p:nvPr/>
        </p:nvSpPr>
        <p:spPr>
          <a:xfrm>
            <a:off x="4398764" y="1545210"/>
            <a:ext cx="33896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/>
              <a:t>역할분담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13E9638-6C5A-40ED-90CA-4C5E5898F970}"/>
              </a:ext>
            </a:extLst>
          </p:cNvPr>
          <p:cNvSpPr txBox="1"/>
          <p:nvPr/>
        </p:nvSpPr>
        <p:spPr>
          <a:xfrm>
            <a:off x="4393988" y="1571306"/>
            <a:ext cx="33896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/>
              <a:t>Arduino </a:t>
            </a:r>
            <a:r>
              <a:rPr lang="ko-KR" altLang="en-US" sz="2400" b="1" dirty="0"/>
              <a:t>코드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7B93110-A8F6-4BCF-9884-D327DA5854FE}"/>
              </a:ext>
            </a:extLst>
          </p:cNvPr>
          <p:cNvSpPr txBox="1"/>
          <p:nvPr/>
        </p:nvSpPr>
        <p:spPr>
          <a:xfrm>
            <a:off x="4396376" y="1571306"/>
            <a:ext cx="33896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/>
              <a:t>Fritzing </a:t>
            </a:r>
            <a:r>
              <a:rPr lang="ko-KR" altLang="en-US" sz="2400" b="1" dirty="0"/>
              <a:t>회로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6F01269-1EF7-4030-8313-CC13DB48E8E5}"/>
              </a:ext>
            </a:extLst>
          </p:cNvPr>
          <p:cNvSpPr txBox="1"/>
          <p:nvPr/>
        </p:nvSpPr>
        <p:spPr>
          <a:xfrm>
            <a:off x="4246165" y="1537240"/>
            <a:ext cx="33896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/>
              <a:t>작품 시연 영상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D1093C5E-93D3-4626-990D-E7A29A483834}"/>
              </a:ext>
            </a:extLst>
          </p:cNvPr>
          <p:cNvCxnSpPr/>
          <p:nvPr/>
        </p:nvCxnSpPr>
        <p:spPr>
          <a:xfrm>
            <a:off x="3372989" y="1758931"/>
            <a:ext cx="54412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4686655D-D683-4913-B00F-4A1A23FC224E}"/>
              </a:ext>
            </a:extLst>
          </p:cNvPr>
          <p:cNvCxnSpPr/>
          <p:nvPr/>
        </p:nvCxnSpPr>
        <p:spPr>
          <a:xfrm>
            <a:off x="3372989" y="1758931"/>
            <a:ext cx="54412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1E7DB705-EE2E-43DF-AFB5-CB6CE0ACD34A}"/>
              </a:ext>
            </a:extLst>
          </p:cNvPr>
          <p:cNvCxnSpPr/>
          <p:nvPr/>
        </p:nvCxnSpPr>
        <p:spPr>
          <a:xfrm>
            <a:off x="3375378" y="1768073"/>
            <a:ext cx="54412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4F66B6A6-6FE3-4080-9EFD-0FFD941FF828}"/>
              </a:ext>
            </a:extLst>
          </p:cNvPr>
          <p:cNvCxnSpPr/>
          <p:nvPr/>
        </p:nvCxnSpPr>
        <p:spPr>
          <a:xfrm>
            <a:off x="3372989" y="1776041"/>
            <a:ext cx="54412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749D21B6-3277-44BD-9682-191C937F2149}"/>
              </a:ext>
            </a:extLst>
          </p:cNvPr>
          <p:cNvCxnSpPr/>
          <p:nvPr/>
        </p:nvCxnSpPr>
        <p:spPr>
          <a:xfrm>
            <a:off x="3411089" y="1765262"/>
            <a:ext cx="54412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8D89FFA5-A740-4CBE-A93E-67D02081123F}"/>
              </a:ext>
            </a:extLst>
          </p:cNvPr>
          <p:cNvSpPr/>
          <p:nvPr/>
        </p:nvSpPr>
        <p:spPr>
          <a:xfrm>
            <a:off x="2867378" y="1738169"/>
            <a:ext cx="6457242" cy="819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6A6BCA31-9221-472B-9FEC-486D68187DC3}"/>
              </a:ext>
            </a:extLst>
          </p:cNvPr>
          <p:cNvSpPr/>
          <p:nvPr/>
        </p:nvSpPr>
        <p:spPr>
          <a:xfrm>
            <a:off x="2864990" y="1720159"/>
            <a:ext cx="6457242" cy="819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9945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1.48148E-6 L 0.00026 0.09884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493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3.7037E-6 L 0.00026 0.05139 " pathEditMode="relative" rAng="0" ptsTypes="AA">
                                      <p:cBhvr>
                                        <p:cTn id="11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28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26 0.09884 L 0.00026 0.20093 " pathEditMode="relative" rAng="0" ptsTypes="AA">
                                      <p:cBhvr>
                                        <p:cTn id="15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093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26 0.09653 L 0.00026 0.15393 " pathEditMode="relative" rAng="0" ptsTypes="AA">
                                      <p:cBhvr>
                                        <p:cTn id="2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1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19954 L 0 0.30463 " pathEditMode="relative" rAng="0" ptsTypes="AA">
                                      <p:cBhvr>
                                        <p:cTn id="24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486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39 0.19468 L 0.00039 0.24838 " pathEditMode="relative" rAng="0" ptsTypes="AA">
                                      <p:cBhvr>
                                        <p:cTn id="29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6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26 0.30347 L 0.00052 0.3912 " pathEditMode="relative" rAng="0" ptsTypes="AA">
                                      <p:cBhvr>
                                        <p:cTn id="33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4375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5 0.23357 L 0.00065 0.33866 " pathEditMode="relative" rAng="0" ptsTypes="AA">
                                      <p:cBhvr>
                                        <p:cTn id="3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2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91 0.3757 L 0.00065 0.49074 " pathEditMode="relative" rAng="0" ptsTypes="AA">
                                      <p:cBhvr>
                                        <p:cTn id="42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5741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302 0.33009 L 0.01276 0.43819 " pathEditMode="relative" rAng="0" ptsTypes="AA">
                                      <p:cBhvr>
                                        <p:cTn id="47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53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36" grpId="1"/>
      <p:bldP spid="36" grpId="2"/>
      <p:bldP spid="40" grpId="0"/>
      <p:bldP spid="40" grpId="1"/>
      <p:bldP spid="41" grpId="0"/>
      <p:bldP spid="41" grpId="1"/>
      <p:bldP spid="45" grpId="0"/>
      <p:bldP spid="45" grpId="1"/>
      <p:bldP spid="10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60C217E-F22B-4290-A002-5575CA4F6EAD}"/>
              </a:ext>
            </a:extLst>
          </p:cNvPr>
          <p:cNvSpPr/>
          <p:nvPr/>
        </p:nvSpPr>
        <p:spPr>
          <a:xfrm>
            <a:off x="0" y="0"/>
            <a:ext cx="12192000" cy="101917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7B3FF6A-3719-43DE-8538-AAC2CDCB1B27}"/>
              </a:ext>
            </a:extLst>
          </p:cNvPr>
          <p:cNvSpPr/>
          <p:nvPr/>
        </p:nvSpPr>
        <p:spPr>
          <a:xfrm>
            <a:off x="0" y="5838825"/>
            <a:ext cx="12192000" cy="101917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7082ACC-A50A-4CEC-86B5-9DD5A10B27A2}"/>
              </a:ext>
            </a:extLst>
          </p:cNvPr>
          <p:cNvSpPr txBox="1"/>
          <p:nvPr/>
        </p:nvSpPr>
        <p:spPr>
          <a:xfrm>
            <a:off x="2790010" y="217199"/>
            <a:ext cx="66119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/>
              <a:t>역할 분담</a:t>
            </a: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3A690CF3-4662-4E86-A42E-EC7CFCA1FB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582107"/>
              </p:ext>
            </p:extLst>
          </p:nvPr>
        </p:nvGraphicFramePr>
        <p:xfrm>
          <a:off x="2032000" y="1528762"/>
          <a:ext cx="8128000" cy="38004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3576462821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00608625"/>
                    </a:ext>
                  </a:extLst>
                </a:gridCol>
              </a:tblGrid>
              <a:tr h="76009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/>
                        <a:t>장원일</a:t>
                      </a:r>
                      <a:r>
                        <a:rPr lang="en-US" altLang="ko-KR" sz="2800" dirty="0"/>
                        <a:t>(AR20)</a:t>
                      </a:r>
                      <a:endParaRPr lang="ko-KR" alt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/>
                        <a:t>정지원</a:t>
                      </a:r>
                      <a:r>
                        <a:rPr lang="en-US" altLang="ko-KR" sz="2800" dirty="0"/>
                        <a:t>(AR22)</a:t>
                      </a:r>
                      <a:endParaRPr lang="ko-KR" altLang="en-US" sz="2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7489554"/>
                  </a:ext>
                </a:extLst>
              </a:tr>
              <a:tr h="76009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/>
                        <a:t>Arduino</a:t>
                      </a:r>
                      <a:r>
                        <a:rPr lang="ko-KR" altLang="en-US" sz="2800" dirty="0"/>
                        <a:t> 코드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/>
                        <a:t>Fritzing </a:t>
                      </a:r>
                      <a:r>
                        <a:rPr lang="ko-KR" altLang="en-US" sz="2800" dirty="0"/>
                        <a:t>회로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5312247"/>
                  </a:ext>
                </a:extLst>
              </a:tr>
              <a:tr h="76009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/>
                        <a:t>PowerPoint</a:t>
                      </a:r>
                      <a:r>
                        <a:rPr lang="ko-KR" altLang="en-US" sz="2800" dirty="0"/>
                        <a:t> 제작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/>
                        <a:t>동영상 촬영</a:t>
                      </a:r>
                      <a:r>
                        <a:rPr lang="en-US" altLang="ko-KR" sz="2800" dirty="0"/>
                        <a:t>, </a:t>
                      </a:r>
                      <a:r>
                        <a:rPr lang="ko-KR" altLang="en-US" sz="2800" dirty="0"/>
                        <a:t>편집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15403344"/>
                  </a:ext>
                </a:extLst>
              </a:tr>
              <a:tr h="76009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/>
                        <a:t>작품 제작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6280369"/>
                  </a:ext>
                </a:extLst>
              </a:tr>
              <a:tr h="76009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/>
                        <a:t>아이디어 공유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45636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35713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F4356F61-2E53-45FC-A15F-FEBB8FDAEA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utout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9001" y="1019175"/>
            <a:ext cx="6409385" cy="4807039"/>
          </a:xfrm>
          <a:prstGeom prst="rect">
            <a:avLst/>
          </a:prstGeom>
          <a:effectLst>
            <a:softEdge rad="419100"/>
          </a:effec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D60C217E-F22B-4290-A002-5575CA4F6EAD}"/>
              </a:ext>
            </a:extLst>
          </p:cNvPr>
          <p:cNvSpPr/>
          <p:nvPr/>
        </p:nvSpPr>
        <p:spPr>
          <a:xfrm>
            <a:off x="0" y="0"/>
            <a:ext cx="12192000" cy="101917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7B3FF6A-3719-43DE-8538-AAC2CDCB1B27}"/>
              </a:ext>
            </a:extLst>
          </p:cNvPr>
          <p:cNvSpPr/>
          <p:nvPr/>
        </p:nvSpPr>
        <p:spPr>
          <a:xfrm>
            <a:off x="0" y="5838825"/>
            <a:ext cx="12192000" cy="101917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F17104F-ABF8-4FCC-B478-36327E312B35}"/>
              </a:ext>
            </a:extLst>
          </p:cNvPr>
          <p:cNvSpPr txBox="1"/>
          <p:nvPr/>
        </p:nvSpPr>
        <p:spPr>
          <a:xfrm>
            <a:off x="664637" y="1254389"/>
            <a:ext cx="6014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en-US" altLang="ko-KR" sz="28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0</a:t>
            </a:r>
            <a:r>
              <a:rPr lang="en-US" altLang="ko-KR" sz="2800" b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0</a:t>
            </a:r>
            <a:endParaRPr lang="ko-KR" altLang="en-US" sz="2800" b="1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35BAB288-AF19-4500-AAB7-5AECA3C396E6}"/>
              </a:ext>
            </a:extLst>
          </p:cNvPr>
          <p:cNvSpPr/>
          <p:nvPr/>
        </p:nvSpPr>
        <p:spPr>
          <a:xfrm>
            <a:off x="911361" y="1734898"/>
            <a:ext cx="108000" cy="1080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BF95B833-5990-456D-83AD-45AB27F7D1B0}"/>
              </a:ext>
            </a:extLst>
          </p:cNvPr>
          <p:cNvSpPr/>
          <p:nvPr/>
        </p:nvSpPr>
        <p:spPr>
          <a:xfrm>
            <a:off x="1090655" y="1723609"/>
            <a:ext cx="108000" cy="1080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7082ACC-A50A-4CEC-86B5-9DD5A10B27A2}"/>
              </a:ext>
            </a:extLst>
          </p:cNvPr>
          <p:cNvSpPr txBox="1"/>
          <p:nvPr/>
        </p:nvSpPr>
        <p:spPr>
          <a:xfrm>
            <a:off x="1551118" y="1335763"/>
            <a:ext cx="66119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개발 동기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EBF448B-3475-483B-A283-CF0DE5E3BF20}"/>
              </a:ext>
            </a:extLst>
          </p:cNvPr>
          <p:cNvSpPr txBox="1"/>
          <p:nvPr/>
        </p:nvSpPr>
        <p:spPr>
          <a:xfrm>
            <a:off x="1551118" y="2391642"/>
            <a:ext cx="441077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학교에서 흔하게</a:t>
            </a:r>
            <a:endParaRPr lang="en-US" altLang="ko-KR" sz="32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ko-KR" altLang="en-US" sz="3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사용하는 자판기를</a:t>
            </a:r>
            <a:endParaRPr lang="en-US" altLang="ko-KR" sz="32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altLang="ko-KR" sz="3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Arduino</a:t>
            </a:r>
            <a:r>
              <a:rPr lang="ko-KR" altLang="en-US" sz="3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를 사용하여</a:t>
            </a:r>
            <a:endParaRPr lang="en-US" altLang="ko-KR" sz="32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ko-KR" altLang="en-US" sz="3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만들어 보고자 하였다</a:t>
            </a:r>
            <a:r>
              <a:rPr lang="en-US" altLang="ko-KR" sz="3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  <a:endParaRPr lang="ko-KR" altLang="en-US" sz="32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FD5641FB-765A-4E58-A426-900DE3BFA65D}"/>
              </a:ext>
            </a:extLst>
          </p:cNvPr>
          <p:cNvSpPr/>
          <p:nvPr/>
        </p:nvSpPr>
        <p:spPr>
          <a:xfrm>
            <a:off x="725094" y="1729252"/>
            <a:ext cx="108000" cy="1080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8839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60C217E-F22B-4290-A002-5575CA4F6EAD}"/>
              </a:ext>
            </a:extLst>
          </p:cNvPr>
          <p:cNvSpPr/>
          <p:nvPr/>
        </p:nvSpPr>
        <p:spPr>
          <a:xfrm>
            <a:off x="0" y="0"/>
            <a:ext cx="12192000" cy="101917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7B3FF6A-3719-43DE-8538-AAC2CDCB1B27}"/>
              </a:ext>
            </a:extLst>
          </p:cNvPr>
          <p:cNvSpPr/>
          <p:nvPr/>
        </p:nvSpPr>
        <p:spPr>
          <a:xfrm>
            <a:off x="0" y="5838825"/>
            <a:ext cx="12192000" cy="101917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F17104F-ABF8-4FCC-B478-36327E312B35}"/>
              </a:ext>
            </a:extLst>
          </p:cNvPr>
          <p:cNvSpPr txBox="1"/>
          <p:nvPr/>
        </p:nvSpPr>
        <p:spPr>
          <a:xfrm>
            <a:off x="651208" y="1254389"/>
            <a:ext cx="6014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en-US" altLang="ko-KR" sz="28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0</a:t>
            </a:r>
            <a:r>
              <a:rPr lang="en-US" altLang="ko-KR" sz="2800" b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0</a:t>
            </a:r>
            <a:endParaRPr lang="ko-KR" altLang="en-US" sz="2800" b="1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35BAB288-AF19-4500-AAB7-5AECA3C396E6}"/>
              </a:ext>
            </a:extLst>
          </p:cNvPr>
          <p:cNvSpPr/>
          <p:nvPr/>
        </p:nvSpPr>
        <p:spPr>
          <a:xfrm>
            <a:off x="735356" y="1724145"/>
            <a:ext cx="108000" cy="1080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BF95B833-5990-456D-83AD-45AB27F7D1B0}"/>
              </a:ext>
            </a:extLst>
          </p:cNvPr>
          <p:cNvSpPr/>
          <p:nvPr/>
        </p:nvSpPr>
        <p:spPr>
          <a:xfrm>
            <a:off x="1090655" y="1723609"/>
            <a:ext cx="108000" cy="1080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082ACC-A50A-4CEC-86B5-9DD5A10B27A2}"/>
              </a:ext>
            </a:extLst>
          </p:cNvPr>
          <p:cNvSpPr txBox="1"/>
          <p:nvPr/>
        </p:nvSpPr>
        <p:spPr>
          <a:xfrm>
            <a:off x="1551118" y="1308389"/>
            <a:ext cx="66119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자판기에 사용된 주요 부품</a:t>
            </a:r>
          </a:p>
        </p:txBody>
      </p:sp>
      <p:pic>
        <p:nvPicPr>
          <p:cNvPr id="11" name="그림 10" descr="검은색이(가) 표시된 사진&#10;&#10;자동 생성된 설명">
            <a:extLst>
              <a:ext uri="{FF2B5EF4-FFF2-40B4-BE49-F238E27FC236}">
                <a16:creationId xmlns:a16="http://schemas.microsoft.com/office/drawing/2014/main" id="{92AF6DC0-A3F4-49EF-9F30-FAEDB5E1FD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0967" y="1862786"/>
            <a:ext cx="1905033" cy="1780405"/>
          </a:xfrm>
          <a:prstGeom prst="rect">
            <a:avLst/>
          </a:prstGeom>
        </p:spPr>
      </p:pic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7932D88E-8BF4-481A-9F1D-3356DE8115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442" y="2017876"/>
            <a:ext cx="3466047" cy="258929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D27EE45-5228-4C4E-B3CE-AE056DB36122}"/>
              </a:ext>
            </a:extLst>
          </p:cNvPr>
          <p:cNvSpPr txBox="1"/>
          <p:nvPr/>
        </p:nvSpPr>
        <p:spPr>
          <a:xfrm>
            <a:off x="4512541" y="3674368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스위치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3D602AD-4E61-4AE5-BCFC-1A5E653F4A4C}"/>
              </a:ext>
            </a:extLst>
          </p:cNvPr>
          <p:cNvSpPr txBox="1"/>
          <p:nvPr/>
        </p:nvSpPr>
        <p:spPr>
          <a:xfrm>
            <a:off x="1613140" y="4730295"/>
            <a:ext cx="12177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LCD</a:t>
            </a:r>
            <a:endParaRPr lang="ko-KR" altLang="en-US" sz="2800" b="1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222F9BB4-12F7-4BE3-A84E-96DA35762FC9}"/>
              </a:ext>
            </a:extLst>
          </p:cNvPr>
          <p:cNvSpPr/>
          <p:nvPr/>
        </p:nvSpPr>
        <p:spPr>
          <a:xfrm>
            <a:off x="911361" y="1734898"/>
            <a:ext cx="108000" cy="1080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42E73450-0192-47BB-9D19-04ACEB8207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2150" y="1013141"/>
            <a:ext cx="2988627" cy="272400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35DFA2C-5B10-4AE0-96E6-5EED521C9BC9}"/>
              </a:ext>
            </a:extLst>
          </p:cNvPr>
          <p:cNvSpPr txBox="1"/>
          <p:nvPr/>
        </p:nvSpPr>
        <p:spPr>
          <a:xfrm>
            <a:off x="9023257" y="3729647"/>
            <a:ext cx="30081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RFID(MFRC-522)</a:t>
            </a:r>
            <a:endParaRPr lang="ko-KR" altLang="en-US" sz="2800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E8CAFCC-D628-4323-8E12-A83D01EC54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9070" y="1569999"/>
            <a:ext cx="2580009" cy="23449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04C8C08-DD41-4524-8F88-0D392EDCD23F}"/>
              </a:ext>
            </a:extLst>
          </p:cNvPr>
          <p:cNvSpPr txBox="1"/>
          <p:nvPr/>
        </p:nvSpPr>
        <p:spPr>
          <a:xfrm>
            <a:off x="6615277" y="3849843"/>
            <a:ext cx="1747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 err="1"/>
              <a:t>서보</a:t>
            </a:r>
            <a:r>
              <a:rPr lang="ko-KR" altLang="en-US" sz="2800" b="1" dirty="0"/>
              <a:t> 모터</a:t>
            </a:r>
          </a:p>
        </p:txBody>
      </p:sp>
    </p:spTree>
    <p:extLst>
      <p:ext uri="{BB962C8B-B14F-4D97-AF65-F5344CB8AC3E}">
        <p14:creationId xmlns:p14="http://schemas.microsoft.com/office/powerpoint/2010/main" val="2571924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60C217E-F22B-4290-A002-5575CA4F6EAD}"/>
              </a:ext>
            </a:extLst>
          </p:cNvPr>
          <p:cNvSpPr/>
          <p:nvPr/>
        </p:nvSpPr>
        <p:spPr>
          <a:xfrm>
            <a:off x="0" y="0"/>
            <a:ext cx="12192000" cy="101917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7B3FF6A-3719-43DE-8538-AAC2CDCB1B27}"/>
              </a:ext>
            </a:extLst>
          </p:cNvPr>
          <p:cNvSpPr/>
          <p:nvPr/>
        </p:nvSpPr>
        <p:spPr>
          <a:xfrm>
            <a:off x="0" y="5838825"/>
            <a:ext cx="12192000" cy="101917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F17104F-ABF8-4FCC-B478-36327E312B35}"/>
              </a:ext>
            </a:extLst>
          </p:cNvPr>
          <p:cNvSpPr txBox="1"/>
          <p:nvPr/>
        </p:nvSpPr>
        <p:spPr>
          <a:xfrm>
            <a:off x="651208" y="1254389"/>
            <a:ext cx="6014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en-US" altLang="ko-KR" sz="28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0</a:t>
            </a:r>
            <a:r>
              <a:rPr lang="en-US" altLang="ko-KR" sz="2800" b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1</a:t>
            </a:r>
            <a:endParaRPr lang="ko-KR" altLang="en-US" sz="2800" b="1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7065741A-49A5-4F37-984F-7764AB37BB93}"/>
              </a:ext>
            </a:extLst>
          </p:cNvPr>
          <p:cNvSpPr/>
          <p:nvPr/>
        </p:nvSpPr>
        <p:spPr>
          <a:xfrm>
            <a:off x="730737" y="1721427"/>
            <a:ext cx="108000" cy="108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35BAB288-AF19-4500-AAB7-5AECA3C396E6}"/>
              </a:ext>
            </a:extLst>
          </p:cNvPr>
          <p:cNvSpPr/>
          <p:nvPr/>
        </p:nvSpPr>
        <p:spPr>
          <a:xfrm>
            <a:off x="904691" y="1724145"/>
            <a:ext cx="108000" cy="1080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BF95B833-5990-456D-83AD-45AB27F7D1B0}"/>
              </a:ext>
            </a:extLst>
          </p:cNvPr>
          <p:cNvSpPr/>
          <p:nvPr/>
        </p:nvSpPr>
        <p:spPr>
          <a:xfrm>
            <a:off x="1090655" y="1723609"/>
            <a:ext cx="108000" cy="1080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082ACC-A50A-4CEC-86B5-9DD5A10B27A2}"/>
              </a:ext>
            </a:extLst>
          </p:cNvPr>
          <p:cNvSpPr txBox="1"/>
          <p:nvPr/>
        </p:nvSpPr>
        <p:spPr>
          <a:xfrm>
            <a:off x="1551118" y="1308389"/>
            <a:ext cx="66119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Fritzing </a:t>
            </a:r>
            <a:r>
              <a:rPr lang="ko-KR" altLang="en-US" sz="2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회로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0340" y="2197023"/>
            <a:ext cx="2971319" cy="2358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4427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60C217E-F22B-4290-A002-5575CA4F6EAD}"/>
              </a:ext>
            </a:extLst>
          </p:cNvPr>
          <p:cNvSpPr/>
          <p:nvPr/>
        </p:nvSpPr>
        <p:spPr>
          <a:xfrm>
            <a:off x="0" y="0"/>
            <a:ext cx="12192000" cy="101917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7B3FF6A-3719-43DE-8538-AAC2CDCB1B27}"/>
              </a:ext>
            </a:extLst>
          </p:cNvPr>
          <p:cNvSpPr/>
          <p:nvPr/>
        </p:nvSpPr>
        <p:spPr>
          <a:xfrm>
            <a:off x="0" y="5838825"/>
            <a:ext cx="12192000" cy="101917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082ACC-A50A-4CEC-86B5-9DD5A10B27A2}"/>
              </a:ext>
            </a:extLst>
          </p:cNvPr>
          <p:cNvSpPr txBox="1"/>
          <p:nvPr/>
        </p:nvSpPr>
        <p:spPr>
          <a:xfrm>
            <a:off x="1551118" y="1308389"/>
            <a:ext cx="66119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Fritzing </a:t>
            </a:r>
            <a:r>
              <a:rPr lang="ko-KR" altLang="en-US" sz="2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회로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49596D9-85D6-4996-A4D3-7EF4D863E6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7410" y="2364266"/>
            <a:ext cx="2597180" cy="212946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400D19E-1C26-40CF-B708-5D9E72A178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9457" y="332554"/>
            <a:ext cx="7553086" cy="619289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2337ABE-62E8-4F7A-AB69-D49CAF5EA459}"/>
              </a:ext>
            </a:extLst>
          </p:cNvPr>
          <p:cNvSpPr txBox="1"/>
          <p:nvPr/>
        </p:nvSpPr>
        <p:spPr>
          <a:xfrm>
            <a:off x="651208" y="1254389"/>
            <a:ext cx="6014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en-US" altLang="ko-KR" sz="28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0</a:t>
            </a:r>
            <a:r>
              <a:rPr lang="en-US" altLang="ko-KR" sz="2800" b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1</a:t>
            </a:r>
            <a:endParaRPr lang="ko-KR" altLang="en-US" sz="2800" b="1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7CA297A7-61DA-46EC-8749-E66EBDC377A9}"/>
              </a:ext>
            </a:extLst>
          </p:cNvPr>
          <p:cNvSpPr/>
          <p:nvPr/>
        </p:nvSpPr>
        <p:spPr>
          <a:xfrm>
            <a:off x="730737" y="1721427"/>
            <a:ext cx="108000" cy="108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49BFED78-8FB3-4D15-812B-83839C650D98}"/>
              </a:ext>
            </a:extLst>
          </p:cNvPr>
          <p:cNvSpPr/>
          <p:nvPr/>
        </p:nvSpPr>
        <p:spPr>
          <a:xfrm>
            <a:off x="904691" y="1724145"/>
            <a:ext cx="108000" cy="1080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C97C8B8C-4585-464F-86DE-B17D1336712D}"/>
              </a:ext>
            </a:extLst>
          </p:cNvPr>
          <p:cNvSpPr/>
          <p:nvPr/>
        </p:nvSpPr>
        <p:spPr>
          <a:xfrm>
            <a:off x="1090655" y="1723609"/>
            <a:ext cx="108000" cy="1080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6383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zoom/>
      </p:transition>
    </mc:Choice>
    <mc:Fallback xmlns="">
      <p:transition spd="slow">
        <p:zoom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6877" y="3487114"/>
            <a:ext cx="1582863" cy="1593277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6877" y="1052922"/>
            <a:ext cx="1889437" cy="1794776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D60C217E-F22B-4290-A002-5575CA4F6EAD}"/>
              </a:ext>
            </a:extLst>
          </p:cNvPr>
          <p:cNvSpPr/>
          <p:nvPr/>
        </p:nvSpPr>
        <p:spPr>
          <a:xfrm>
            <a:off x="0" y="0"/>
            <a:ext cx="12192000" cy="101917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7B3FF6A-3719-43DE-8538-AAC2CDCB1B27}"/>
              </a:ext>
            </a:extLst>
          </p:cNvPr>
          <p:cNvSpPr/>
          <p:nvPr/>
        </p:nvSpPr>
        <p:spPr>
          <a:xfrm>
            <a:off x="0" y="5838825"/>
            <a:ext cx="12192000" cy="101917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F17104F-ABF8-4FCC-B478-36327E312B35}"/>
              </a:ext>
            </a:extLst>
          </p:cNvPr>
          <p:cNvSpPr txBox="1"/>
          <p:nvPr/>
        </p:nvSpPr>
        <p:spPr>
          <a:xfrm>
            <a:off x="651208" y="1254389"/>
            <a:ext cx="6014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en-US" altLang="ko-KR" sz="28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0</a:t>
            </a:r>
            <a:r>
              <a:rPr lang="en-US" altLang="ko-KR" sz="2800" b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2</a:t>
            </a:r>
            <a:endParaRPr lang="ko-KR" altLang="en-US" sz="2800" b="1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7065741A-49A5-4F37-984F-7764AB37BB93}"/>
              </a:ext>
            </a:extLst>
          </p:cNvPr>
          <p:cNvSpPr/>
          <p:nvPr/>
        </p:nvSpPr>
        <p:spPr>
          <a:xfrm>
            <a:off x="911361" y="1721427"/>
            <a:ext cx="108000" cy="108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35BAB288-AF19-4500-AAB7-5AECA3C396E6}"/>
              </a:ext>
            </a:extLst>
          </p:cNvPr>
          <p:cNvSpPr/>
          <p:nvPr/>
        </p:nvSpPr>
        <p:spPr>
          <a:xfrm>
            <a:off x="735356" y="1724145"/>
            <a:ext cx="108000" cy="1080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BF95B833-5990-456D-83AD-45AB27F7D1B0}"/>
              </a:ext>
            </a:extLst>
          </p:cNvPr>
          <p:cNvSpPr/>
          <p:nvPr/>
        </p:nvSpPr>
        <p:spPr>
          <a:xfrm>
            <a:off x="1090655" y="1723609"/>
            <a:ext cx="108000" cy="1080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082ACC-A50A-4CEC-86B5-9DD5A10B27A2}"/>
              </a:ext>
            </a:extLst>
          </p:cNvPr>
          <p:cNvSpPr txBox="1"/>
          <p:nvPr/>
        </p:nvSpPr>
        <p:spPr>
          <a:xfrm>
            <a:off x="1551118" y="1308389"/>
            <a:ext cx="66119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Arduino </a:t>
            </a:r>
            <a:r>
              <a:rPr lang="ko-KR" altLang="en-US" sz="2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코드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356" y="1901026"/>
            <a:ext cx="2876951" cy="368376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2877" y="1019175"/>
            <a:ext cx="3357368" cy="480429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0011" y="2305151"/>
            <a:ext cx="2229161" cy="1829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6823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60C217E-F22B-4290-A002-5575CA4F6EAD}"/>
              </a:ext>
            </a:extLst>
          </p:cNvPr>
          <p:cNvSpPr/>
          <p:nvPr/>
        </p:nvSpPr>
        <p:spPr>
          <a:xfrm>
            <a:off x="0" y="0"/>
            <a:ext cx="12192000" cy="101917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7B3FF6A-3719-43DE-8538-AAC2CDCB1B27}"/>
              </a:ext>
            </a:extLst>
          </p:cNvPr>
          <p:cNvSpPr/>
          <p:nvPr/>
        </p:nvSpPr>
        <p:spPr>
          <a:xfrm>
            <a:off x="0" y="5838825"/>
            <a:ext cx="12192000" cy="101917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F17104F-ABF8-4FCC-B478-36327E312B35}"/>
              </a:ext>
            </a:extLst>
          </p:cNvPr>
          <p:cNvSpPr txBox="1"/>
          <p:nvPr/>
        </p:nvSpPr>
        <p:spPr>
          <a:xfrm>
            <a:off x="651208" y="1254389"/>
            <a:ext cx="6014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en-US" altLang="ko-KR" sz="28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0</a:t>
            </a:r>
            <a:r>
              <a:rPr lang="en-US" altLang="ko-KR" sz="2800" b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2</a:t>
            </a:r>
            <a:endParaRPr lang="ko-KR" altLang="en-US" sz="2800" b="1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7065741A-49A5-4F37-984F-7764AB37BB93}"/>
              </a:ext>
            </a:extLst>
          </p:cNvPr>
          <p:cNvSpPr/>
          <p:nvPr/>
        </p:nvSpPr>
        <p:spPr>
          <a:xfrm>
            <a:off x="911361" y="1721427"/>
            <a:ext cx="108000" cy="108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35BAB288-AF19-4500-AAB7-5AECA3C396E6}"/>
              </a:ext>
            </a:extLst>
          </p:cNvPr>
          <p:cNvSpPr/>
          <p:nvPr/>
        </p:nvSpPr>
        <p:spPr>
          <a:xfrm>
            <a:off x="735356" y="1724145"/>
            <a:ext cx="108000" cy="1080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BF95B833-5990-456D-83AD-45AB27F7D1B0}"/>
              </a:ext>
            </a:extLst>
          </p:cNvPr>
          <p:cNvSpPr/>
          <p:nvPr/>
        </p:nvSpPr>
        <p:spPr>
          <a:xfrm>
            <a:off x="1090655" y="1723609"/>
            <a:ext cx="108000" cy="1080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082ACC-A50A-4CEC-86B5-9DD5A10B27A2}"/>
              </a:ext>
            </a:extLst>
          </p:cNvPr>
          <p:cNvSpPr txBox="1"/>
          <p:nvPr/>
        </p:nvSpPr>
        <p:spPr>
          <a:xfrm>
            <a:off x="1551118" y="1308389"/>
            <a:ext cx="66119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Arduino </a:t>
            </a:r>
            <a:r>
              <a:rPr lang="ko-KR" altLang="en-US" sz="2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코드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081" y="534133"/>
            <a:ext cx="6095099" cy="5789734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6859" y="1125308"/>
            <a:ext cx="4577270" cy="4607384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CCD5780F-28A5-4745-8C66-7B60631D4B96}"/>
              </a:ext>
            </a:extLst>
          </p:cNvPr>
          <p:cNvSpPr/>
          <p:nvPr/>
        </p:nvSpPr>
        <p:spPr>
          <a:xfrm>
            <a:off x="419694" y="1949046"/>
            <a:ext cx="6031486" cy="3783646"/>
          </a:xfrm>
          <a:prstGeom prst="rect">
            <a:avLst/>
          </a:prstGeom>
          <a:noFill/>
          <a:ln w="50800">
            <a:solidFill>
              <a:srgbClr val="FF0000">
                <a:alpha val="99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E8DDC62-FE6B-45C6-A900-0AE19143393D}"/>
              </a:ext>
            </a:extLst>
          </p:cNvPr>
          <p:cNvSpPr/>
          <p:nvPr/>
        </p:nvSpPr>
        <p:spPr>
          <a:xfrm>
            <a:off x="9988328" y="1004680"/>
            <a:ext cx="1751247" cy="523220"/>
          </a:xfrm>
          <a:prstGeom prst="rect">
            <a:avLst/>
          </a:prstGeom>
          <a:noFill/>
          <a:ln w="50800">
            <a:solidFill>
              <a:srgbClr val="FF0000">
                <a:alpha val="99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92AF494-8120-477D-93A8-E61CC71CCCD7}"/>
              </a:ext>
            </a:extLst>
          </p:cNvPr>
          <p:cNvSpPr/>
          <p:nvPr/>
        </p:nvSpPr>
        <p:spPr>
          <a:xfrm>
            <a:off x="7283060" y="1777609"/>
            <a:ext cx="2357001" cy="782243"/>
          </a:xfrm>
          <a:prstGeom prst="rect">
            <a:avLst/>
          </a:prstGeom>
          <a:noFill/>
          <a:ln w="50800">
            <a:solidFill>
              <a:srgbClr val="FF0000">
                <a:alpha val="99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761915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6" grpId="0" animBg="1"/>
      <p:bldP spid="17" grpId="0" animBg="1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707</TotalTime>
  <Words>95</Words>
  <Application>Microsoft Office PowerPoint</Application>
  <PresentationFormat>와이드스크린</PresentationFormat>
  <Paragraphs>44</Paragraphs>
  <Slides>12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5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지선 백</dc:creator>
  <cp:lastModifiedBy>E323_STUD</cp:lastModifiedBy>
  <cp:revision>80</cp:revision>
  <dcterms:created xsi:type="dcterms:W3CDTF">2020-02-23T07:06:53Z</dcterms:created>
  <dcterms:modified xsi:type="dcterms:W3CDTF">2021-06-16T05:18:14Z</dcterms:modified>
</cp:coreProperties>
</file>